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6" r:id="rId2"/>
    <p:sldId id="311" r:id="rId3"/>
    <p:sldId id="307" r:id="rId4"/>
    <p:sldId id="273" r:id="rId5"/>
    <p:sldId id="260" r:id="rId6"/>
    <p:sldId id="271" r:id="rId7"/>
    <p:sldId id="304" r:id="rId8"/>
    <p:sldId id="269" r:id="rId9"/>
    <p:sldId id="309" r:id="rId10"/>
    <p:sldId id="310" r:id="rId11"/>
    <p:sldId id="301" r:id="rId12"/>
    <p:sldId id="302" r:id="rId13"/>
    <p:sldId id="303" r:id="rId14"/>
    <p:sldId id="270" r:id="rId15"/>
    <p:sldId id="308" r:id="rId16"/>
    <p:sldId id="274" r:id="rId1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5CE25896-998D-4D95-8366-AFC8B2C629E1}">
          <p14:sldIdLst>
            <p14:sldId id="306"/>
            <p14:sldId id="311"/>
          </p14:sldIdLst>
        </p14:section>
        <p14:section name="Intro" id="{8878A687-BC10-4CD6-8815-03CECAB37587}">
          <p14:sldIdLst>
            <p14:sldId id="307"/>
            <p14:sldId id="273"/>
          </p14:sldIdLst>
        </p14:section>
        <p14:section name="Historia" id="{D099E5FC-E72B-4792-BD2E-A9E8FFDBBACD}">
          <p14:sldIdLst>
            <p14:sldId id="260"/>
          </p14:sldIdLst>
        </p14:section>
        <p14:section name="Descrip" id="{4AA62EBA-3250-46A5-9FCE-0C71850D9BAC}">
          <p14:sldIdLst>
            <p14:sldId id="271"/>
            <p14:sldId id="304"/>
            <p14:sldId id="269"/>
          </p14:sldIdLst>
        </p14:section>
        <p14:section name="Arte" id="{6A64A102-2BE4-41B0-9D64-16882A7DD733}">
          <p14:sldIdLst>
            <p14:sldId id="309"/>
            <p14:sldId id="310"/>
          </p14:sldIdLst>
        </p14:section>
        <p14:section name="Armas" id="{7ABA5F95-315B-42D8-ACA6-803CA3A7C77E}">
          <p14:sldIdLst>
            <p14:sldId id="301"/>
          </p14:sldIdLst>
        </p14:section>
        <p14:section name="Habilidades" id="{871F3F5C-5998-4BE1-9BB6-3745943C175D}">
          <p14:sldIdLst>
            <p14:sldId id="302"/>
          </p14:sldIdLst>
        </p14:section>
        <p14:section name="Comercio" id="{FDA215D0-D020-4C5F-898A-4FC5FD3415AE}">
          <p14:sldIdLst>
            <p14:sldId id="303"/>
          </p14:sldIdLst>
        </p14:section>
        <p14:section name="Plan" id="{D0BF4926-E33C-4E92-AB5E-C1B2DB1DE559}">
          <p14:sldIdLst>
            <p14:sldId id="270"/>
            <p14:sldId id="30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A"/>
    <a:srgbClr val="FF99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4660"/>
  </p:normalViewPr>
  <p:slideViewPr>
    <p:cSldViewPr snapToGrid="0">
      <p:cViewPr>
        <p:scale>
          <a:sx n="75" d="100"/>
          <a:sy n="75" d="100"/>
        </p:scale>
        <p:origin x="233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23986F-BE36-4BA9-8A2F-F9F3C0E787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E91BA-0D52-4A03-8050-0C93008344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3126-C441-4523-AAED-2BECE3A8F948}" type="datetimeFigureOut">
              <a:rPr lang="id-ID" smtClean="0"/>
              <a:t>26/04/2021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9F55A-7B60-4E69-B24C-2141A97A6E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CA255-72EB-4EB6-B018-F2D25F833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71363-C44F-4B9F-A8AF-9ED6F7A0E19B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160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6E35F-5EBF-4B9B-AA95-E27A0B743248}" type="datetimeFigureOut">
              <a:rPr lang="es-ES" smtClean="0"/>
              <a:t>26/04/2021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E2F5-1814-49C5-BC1C-A178D2F19D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87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54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962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57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84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903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68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21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41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0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77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2.png"/><Relationship Id="rId10" Type="http://schemas.openxmlformats.org/officeDocument/2006/relationships/slide" Target="slide14.xml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2.png"/><Relationship Id="rId10" Type="http://schemas.openxmlformats.org/officeDocument/2006/relationships/slide" Target="slide14.xml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slide" Target="slide12.xml"/><Relationship Id="rId5" Type="http://schemas.openxmlformats.org/officeDocument/2006/relationships/image" Target="../media/image24.png"/><Relationship Id="rId1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0" name="Vista general de sección 29"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3217924"/>
                  </p:ext>
                </p:extLst>
              </p:nvPr>
            </p:nvGraphicFramePr>
            <p:xfrm>
              <a:off x="4357408" y="31460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878A687-BC10-4CD6-8815-03CECAB37587}">
                    <psez:zmPr id="{A0F67603-8C0C-4616-B1CA-FB46B144BE51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0" name="Vista general de sección 2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7408" y="31460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Vista general de sección 2"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8827672"/>
                  </p:ext>
                </p:extLst>
              </p:nvPr>
            </p:nvGraphicFramePr>
            <p:xfrm>
              <a:off x="273201" y="463365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99E5FC-E72B-4792-BD2E-A9E8FFDBBACD}">
                    <psez:zmPr id="{2AAF50F9-71A7-4139-829A-8BEC2EC0C5D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Vista general de sección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201" y="463365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Vista general de sección 4"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4266799"/>
                  </p:ext>
                </p:extLst>
              </p:nvPr>
            </p:nvGraphicFramePr>
            <p:xfrm>
              <a:off x="8441616" y="422148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AA62EBA-3250-46A5-9FCE-0C71850D9BAC}">
                    <psez:zmPr id="{D5AB7AAC-EFD5-440A-A89E-1AEFCEDD564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Vista general de sección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41616" y="42214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7530589"/>
                  </p:ext>
                </p:extLst>
              </p:nvPr>
            </p:nvGraphicFramePr>
            <p:xfrm>
              <a:off x="4357408" y="34290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BF4926-E33C-4E92-AB5E-C1B2DB1DE559}">
                    <psez:zmPr id="{0EB7201F-4019-4DEC-A723-5DBB2A0E906B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Vista general de sección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7408" y="34290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5356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F6F1742E-B87E-41CA-9B87-F984ED4AFC10}"/>
              </a:ext>
            </a:extLst>
          </p:cNvPr>
          <p:cNvSpPr txBox="1"/>
          <p:nvPr/>
        </p:nvSpPr>
        <p:spPr>
          <a:xfrm>
            <a:off x="1250051" y="325725"/>
            <a:ext cx="10314420" cy="144655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Engraving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vintage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BE870B2-D30C-4763-9A78-FC8D2C9846EF}"/>
              </a:ext>
            </a:extLst>
          </p:cNvPr>
          <p:cNvSpPr/>
          <p:nvPr/>
        </p:nvSpPr>
        <p:spPr>
          <a:xfrm>
            <a:off x="-531223" y="2029098"/>
            <a:ext cx="13524412" cy="4415246"/>
          </a:xfrm>
          <a:prstGeom prst="rect">
            <a:avLst/>
          </a:prstGeom>
          <a:solidFill>
            <a:srgbClr val="FBFB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0FF0EE-35B0-4801-9CE9-3BBCE957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3644"/>
            <a:ext cx="2683873" cy="26838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726F87-5326-402A-9FDD-AECF17D0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49" y="4107471"/>
            <a:ext cx="2927480" cy="20492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5A96F0-C8CC-434C-BB96-3B1BA2DA8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6" y="2210437"/>
            <a:ext cx="2981053" cy="18970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5F40C0-3A61-4B58-827C-E05A00D8C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12" y="2464526"/>
            <a:ext cx="3413834" cy="23896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2BADCAF-E7D1-4623-81F1-6F39BC148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78" y="2174149"/>
            <a:ext cx="3361509" cy="33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7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94D75030-A60D-45B4-B01B-2C018C515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9836801" y="2220272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E5F14F-DE88-4145-A48E-72A1DCC5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-1645408" y="-1124848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8698A488-EF6F-4378-B2DD-CF2E1F95CE31}"/>
              </a:ext>
            </a:extLst>
          </p:cNvPr>
          <p:cNvSpPr txBox="1"/>
          <p:nvPr/>
        </p:nvSpPr>
        <p:spPr>
          <a:xfrm>
            <a:off x="1780441" y="460753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CFC3CE-0E9E-4048-8626-9B809E1A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19" y="2138089"/>
            <a:ext cx="1626315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FF04EF0-6C52-479B-80E8-61D7170C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68" y="2267784"/>
            <a:ext cx="1635328" cy="15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A37F247-63FB-40C5-B0C5-C532BFF067F9}"/>
              </a:ext>
            </a:extLst>
          </p:cNvPr>
          <p:cNvGrpSpPr/>
          <p:nvPr/>
        </p:nvGrpSpPr>
        <p:grpSpPr>
          <a:xfrm>
            <a:off x="1679266" y="1858754"/>
            <a:ext cx="4962494" cy="2428163"/>
            <a:chOff x="1679266" y="1858754"/>
            <a:chExt cx="4962494" cy="242816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DA4F725-6B78-43B4-8B24-BD96EA9D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266" y="1858756"/>
              <a:ext cx="2416247" cy="236284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ACABFD1-04ED-4D5D-8859-CE08D5D9E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723" y="1858754"/>
              <a:ext cx="2483037" cy="2428163"/>
            </a:xfrm>
            <a:prstGeom prst="rect">
              <a:avLst/>
            </a:prstGeom>
          </p:spPr>
        </p:pic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F792DD5E-A9F2-421A-A901-44CC1A1C03B1}"/>
                </a:ext>
              </a:extLst>
            </p:cNvPr>
            <p:cNvGrpSpPr/>
            <p:nvPr/>
          </p:nvGrpSpPr>
          <p:grpSpPr>
            <a:xfrm>
              <a:off x="2042007" y="2138088"/>
              <a:ext cx="4240526" cy="1721998"/>
              <a:chOff x="520652" y="4476612"/>
              <a:chExt cx="4240526" cy="1721998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D9ADF5F5-CA7E-4147-9E29-88505B41B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4863" y="4476612"/>
                <a:ext cx="1626315" cy="162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D68B5F78-A549-40DA-AF15-5229DBE6C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52" y="4558796"/>
                <a:ext cx="1735921" cy="163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Cerrar llave 1">
            <a:extLst>
              <a:ext uri="{FF2B5EF4-FFF2-40B4-BE49-F238E27FC236}">
                <a16:creationId xmlns:a16="http://schemas.microsoft.com/office/drawing/2014/main" id="{8A54BB49-4395-4C76-8AFA-FBA1DA543F93}"/>
              </a:ext>
            </a:extLst>
          </p:cNvPr>
          <p:cNvSpPr/>
          <p:nvPr/>
        </p:nvSpPr>
        <p:spPr>
          <a:xfrm flipH="1">
            <a:off x="7255079" y="941822"/>
            <a:ext cx="975360" cy="5412218"/>
          </a:xfrm>
          <a:prstGeom prst="rightBrace">
            <a:avLst>
              <a:gd name="adj1" fmla="val 14864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D3977F9-4EF0-49F5-9724-08910302AC5A}"/>
              </a:ext>
            </a:extLst>
          </p:cNvPr>
          <p:cNvSpPr txBox="1"/>
          <p:nvPr/>
        </p:nvSpPr>
        <p:spPr>
          <a:xfrm>
            <a:off x="8595856" y="1503870"/>
            <a:ext cx="3116558" cy="3974614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Mejoras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Stats del </a:t>
            </a:r>
          </a:p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jugador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58FF1B9-9993-468D-A2BC-FE3FCD72B6C4}"/>
              </a:ext>
            </a:extLst>
          </p:cNvPr>
          <p:cNvGrpSpPr/>
          <p:nvPr/>
        </p:nvGrpSpPr>
        <p:grpSpPr>
          <a:xfrm>
            <a:off x="165463" y="4115487"/>
            <a:ext cx="6788712" cy="1446550"/>
            <a:chOff x="165463" y="4115487"/>
            <a:chExt cx="6788712" cy="144655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3CAEB13F-1921-4D12-A8E1-65B1D1F77E8A}"/>
                </a:ext>
              </a:extLst>
            </p:cNvPr>
            <p:cNvGrpSpPr/>
            <p:nvPr/>
          </p:nvGrpSpPr>
          <p:grpSpPr>
            <a:xfrm>
              <a:off x="165463" y="4221604"/>
              <a:ext cx="6788712" cy="616009"/>
              <a:chOff x="165463" y="4221604"/>
              <a:chExt cx="6788712" cy="616009"/>
            </a:xfrm>
          </p:grpSpPr>
          <p:sp>
            <p:nvSpPr>
              <p:cNvPr id="5" name="Abrir llave 4">
                <a:extLst>
                  <a:ext uri="{FF2B5EF4-FFF2-40B4-BE49-F238E27FC236}">
                    <a16:creationId xmlns:a16="http://schemas.microsoft.com/office/drawing/2014/main" id="{335DEB39-548A-4294-8788-3B91A99F0F67}"/>
                  </a:ext>
                </a:extLst>
              </p:cNvPr>
              <p:cNvSpPr/>
              <p:nvPr/>
            </p:nvSpPr>
            <p:spPr>
              <a:xfrm rot="5400000">
                <a:off x="1287841" y="3099226"/>
                <a:ext cx="550695" cy="2795451"/>
              </a:xfrm>
              <a:prstGeom prst="leftBrace">
                <a:avLst>
                  <a:gd name="adj1" fmla="val 16298"/>
                  <a:gd name="adj2" fmla="val 1685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Abrir llave 17">
                <a:extLst>
                  <a:ext uri="{FF2B5EF4-FFF2-40B4-BE49-F238E27FC236}">
                    <a16:creationId xmlns:a16="http://schemas.microsoft.com/office/drawing/2014/main" id="{CC0E89BC-CD4A-485E-8FF1-E520B4855315}"/>
                  </a:ext>
                </a:extLst>
              </p:cNvPr>
              <p:cNvSpPr/>
              <p:nvPr/>
            </p:nvSpPr>
            <p:spPr>
              <a:xfrm rot="5400000">
                <a:off x="5281102" y="3164540"/>
                <a:ext cx="550695" cy="2795451"/>
              </a:xfrm>
              <a:prstGeom prst="leftBrace">
                <a:avLst>
                  <a:gd name="adj1" fmla="val 16298"/>
                  <a:gd name="adj2" fmla="val 81025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DCC2B0C0-6619-45C7-A649-FF4F9F8969E9}"/>
                </a:ext>
              </a:extLst>
            </p:cNvPr>
            <p:cNvSpPr txBox="1"/>
            <p:nvPr/>
          </p:nvSpPr>
          <p:spPr>
            <a:xfrm>
              <a:off x="2797478" y="4115487"/>
              <a:ext cx="1572866" cy="14465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Tier</a:t>
              </a:r>
              <a:b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</a:br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list</a:t>
              </a:r>
              <a:r>
                <a:rPr lang="es-ES" sz="4400" b="1" dirty="0"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endParaRPr lang="id-ID" sz="4400" b="1" dirty="0"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4E3AC1B3-5EC7-471D-B44A-55C8A27C4740}"/>
              </a:ext>
            </a:extLst>
          </p:cNvPr>
          <p:cNvGrpSpPr/>
          <p:nvPr/>
        </p:nvGrpSpPr>
        <p:grpSpPr>
          <a:xfrm>
            <a:off x="165463" y="4772299"/>
            <a:ext cx="836023" cy="1340433"/>
            <a:chOff x="165463" y="4772299"/>
            <a:chExt cx="836023" cy="1340433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363F5F6E-17CB-4E18-9ECB-6B2FC07D5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63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7486F65E-614E-4DCC-9B71-7DE6FB820B9B}"/>
                </a:ext>
              </a:extLst>
            </p:cNvPr>
            <p:cNvSpPr txBox="1"/>
            <p:nvPr/>
          </p:nvSpPr>
          <p:spPr>
            <a:xfrm>
              <a:off x="288896" y="5343291"/>
              <a:ext cx="381836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C00000"/>
                  </a:solidFill>
                  <a:latin typeface="Boeticher Regular" pitchFamily="50" charset="0"/>
                </a:rPr>
                <a:t>S</a:t>
              </a:r>
              <a:endParaRPr lang="id-ID" sz="4400" b="1" dirty="0">
                <a:solidFill>
                  <a:srgbClr val="C000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F50329F-A822-4F88-8EFA-709DD939AF9E}"/>
              </a:ext>
            </a:extLst>
          </p:cNvPr>
          <p:cNvGrpSpPr/>
          <p:nvPr/>
        </p:nvGrpSpPr>
        <p:grpSpPr>
          <a:xfrm>
            <a:off x="1036149" y="4772299"/>
            <a:ext cx="836023" cy="1391071"/>
            <a:chOff x="1036149" y="4772299"/>
            <a:chExt cx="836023" cy="139107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575358F-CD21-45C8-8679-ADEE4283F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49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0E1D5D1D-196C-4DB8-86C5-3A71DF1CB7BF}"/>
                </a:ext>
              </a:extLst>
            </p:cNvPr>
            <p:cNvSpPr txBox="1"/>
            <p:nvPr/>
          </p:nvSpPr>
          <p:spPr>
            <a:xfrm>
              <a:off x="1095276" y="5393929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9933"/>
                  </a:solidFill>
                  <a:latin typeface="Boeticher Regular" pitchFamily="50" charset="0"/>
                </a:rPr>
                <a:t>a</a:t>
              </a:r>
              <a:endParaRPr lang="id-ID" sz="4400" b="1" dirty="0">
                <a:solidFill>
                  <a:srgbClr val="FF9933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F95491-6852-46EB-BBC7-89E1FD7CDC77}"/>
              </a:ext>
            </a:extLst>
          </p:cNvPr>
          <p:cNvGrpSpPr/>
          <p:nvPr/>
        </p:nvGrpSpPr>
        <p:grpSpPr>
          <a:xfrm>
            <a:off x="1998531" y="4707109"/>
            <a:ext cx="836023" cy="1393490"/>
            <a:chOff x="1998531" y="4707109"/>
            <a:chExt cx="836023" cy="1393490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14AEF4E4-20ED-40E6-904B-0CAF8A5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531" y="470710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34B53D3F-7D52-4971-9FDE-690B57917105}"/>
                </a:ext>
              </a:extLst>
            </p:cNvPr>
            <p:cNvSpPr txBox="1"/>
            <p:nvPr/>
          </p:nvSpPr>
          <p:spPr>
            <a:xfrm>
              <a:off x="2007734" y="5331158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ACF4114-3716-48EA-8378-7EB8B12A2C64}"/>
              </a:ext>
            </a:extLst>
          </p:cNvPr>
          <p:cNvGrpSpPr/>
          <p:nvPr/>
        </p:nvGrpSpPr>
        <p:grpSpPr>
          <a:xfrm>
            <a:off x="4343205" y="4694164"/>
            <a:ext cx="861021" cy="1406434"/>
            <a:chOff x="4343205" y="4694164"/>
            <a:chExt cx="861021" cy="1406434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2739966-AFA1-4956-97A8-1FF0BCC21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205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687C874E-B368-4550-94BA-DCDED769D000}"/>
                </a:ext>
              </a:extLst>
            </p:cNvPr>
            <p:cNvSpPr txBox="1"/>
            <p:nvPr/>
          </p:nvSpPr>
          <p:spPr>
            <a:xfrm>
              <a:off x="4709803" y="5331157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1E43FB9-1766-4EF3-A608-2E4C40801FDB}"/>
              </a:ext>
            </a:extLst>
          </p:cNvPr>
          <p:cNvGrpSpPr/>
          <p:nvPr/>
        </p:nvGrpSpPr>
        <p:grpSpPr>
          <a:xfrm>
            <a:off x="5669698" y="4694164"/>
            <a:ext cx="860046" cy="1437357"/>
            <a:chOff x="5669698" y="4694164"/>
            <a:chExt cx="860046" cy="1437357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F9E703A-80BE-4B09-9390-A5924F07C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98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4833F8D8-E0F4-4395-BA02-9033B1209884}"/>
                </a:ext>
              </a:extLst>
            </p:cNvPr>
            <p:cNvSpPr txBox="1"/>
            <p:nvPr/>
          </p:nvSpPr>
          <p:spPr>
            <a:xfrm>
              <a:off x="6035321" y="5362080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Boeticher Regular" pitchFamily="50" charset="0"/>
                </a:rPr>
                <a:t>C</a:t>
              </a:r>
              <a:endParaRPr lang="id-ID" sz="4400" b="1" dirty="0">
                <a:solidFill>
                  <a:srgbClr val="00B050"/>
                </a:solidFill>
                <a:latin typeface="Boeticher Regular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08C35D5-3EC3-49BE-A13C-B21085AE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1900" y="-237543"/>
            <a:ext cx="4802300" cy="73862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4345C4A7-5804-480E-B9FA-6D73016B3EFD}"/>
              </a:ext>
            </a:extLst>
          </p:cNvPr>
          <p:cNvSpPr txBox="1"/>
          <p:nvPr/>
        </p:nvSpPr>
        <p:spPr>
          <a:xfrm>
            <a:off x="436714" y="-237543"/>
            <a:ext cx="6163867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Arbol</a:t>
            </a:r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 de habilidades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EB8DFD-35F3-4AA4-9337-3052BB27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47" y="1192634"/>
            <a:ext cx="7735839" cy="46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945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128A4A-1F34-4DC1-B5C7-184E8694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80" y="-498642"/>
            <a:ext cx="4783058" cy="73566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7000"/>
              </a:srgbClr>
            </a:outerShdw>
          </a:effec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FDEDF8F-1729-4EF9-9995-F3BFC66D3A11}"/>
              </a:ext>
            </a:extLst>
          </p:cNvPr>
          <p:cNvGrpSpPr/>
          <p:nvPr/>
        </p:nvGrpSpPr>
        <p:grpSpPr>
          <a:xfrm>
            <a:off x="1606079" y="2613396"/>
            <a:ext cx="4418425" cy="4244603"/>
            <a:chOff x="1606079" y="2613396"/>
            <a:chExt cx="4418425" cy="4244603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F626B9A-953A-46D4-919F-7C09602AE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754" y="4295774"/>
              <a:ext cx="2571750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175F27C-5B27-4EFD-83DA-4A8049EE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079" y="2613396"/>
              <a:ext cx="3543075" cy="2908494"/>
            </a:xfrm>
            <a:prstGeom prst="rect">
              <a:avLst/>
            </a:prstGeom>
          </p:spPr>
        </p:pic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64A050B-1E48-414A-A504-6ECD1656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29" y="1253390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1DA48C4-2A6D-4158-8CED-05D0D0AB7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79" y="1225104"/>
            <a:ext cx="1394095" cy="1431773"/>
          </a:xfrm>
          <a:prstGeom prst="rect">
            <a:avLst/>
          </a:prstGeom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4B089FAC-2B85-42B2-BAFE-89E298332B46}"/>
              </a:ext>
            </a:extLst>
          </p:cNvPr>
          <p:cNvSpPr txBox="1"/>
          <p:nvPr/>
        </p:nvSpPr>
        <p:spPr>
          <a:xfrm>
            <a:off x="169729" y="-380316"/>
            <a:ext cx="3813865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8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8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8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55015A6-6D08-4F04-919E-C611F5BA7F90}"/>
              </a:ext>
            </a:extLst>
          </p:cNvPr>
          <p:cNvCxnSpPr>
            <a:cxnSpLocks/>
          </p:cNvCxnSpPr>
          <p:nvPr/>
        </p:nvCxnSpPr>
        <p:spPr>
          <a:xfrm>
            <a:off x="71118" y="3065930"/>
            <a:ext cx="77640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37BC3-B44E-4FE8-84FB-8579029C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051" y="731187"/>
            <a:ext cx="4419600" cy="2209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6A9947E-4C69-407D-9F8C-4AC231C4F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9017" y="1834409"/>
            <a:ext cx="1394095" cy="25235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347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4221127" y="-185154"/>
            <a:ext cx="3749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  <a:latin typeface="Boeticher Regular" pitchFamily="50" charset="0"/>
              </a:rPr>
              <a:t>planificacion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503C82D7-55F4-4E59-9723-5E394D19578A}"/>
              </a:ext>
            </a:extLst>
          </p:cNvPr>
          <p:cNvSpPr txBox="1"/>
          <p:nvPr/>
        </p:nvSpPr>
        <p:spPr>
          <a:xfrm>
            <a:off x="1673127" y="1459587"/>
            <a:ext cx="161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</a:rPr>
              <a:t>Timeline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</a:rPr>
              <a:t>horizontal</a:t>
            </a:r>
          </a:p>
        </p:txBody>
      </p:sp>
      <p:sp>
        <p:nvSpPr>
          <p:cNvPr id="4" name="Прямоугольник 21">
            <a:extLst>
              <a:ext uri="{FF2B5EF4-FFF2-40B4-BE49-F238E27FC236}">
                <a16:creationId xmlns:a16="http://schemas.microsoft.com/office/drawing/2014/main" id="{8DC6D13E-89CF-4CEF-AFE3-1D9C5EF4A2CA}"/>
              </a:ext>
            </a:extLst>
          </p:cNvPr>
          <p:cNvSpPr/>
          <p:nvPr/>
        </p:nvSpPr>
        <p:spPr>
          <a:xfrm>
            <a:off x="1777141" y="1063347"/>
            <a:ext cx="228600" cy="228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37">
            <a:extLst>
              <a:ext uri="{FF2B5EF4-FFF2-40B4-BE49-F238E27FC236}">
                <a16:creationId xmlns:a16="http://schemas.microsoft.com/office/drawing/2014/main" id="{EFE0604F-CDC9-4781-A9B6-D081EFA93C20}"/>
              </a:ext>
            </a:extLst>
          </p:cNvPr>
          <p:cNvCxnSpPr>
            <a:cxnSpLocks/>
          </p:cNvCxnSpPr>
          <p:nvPr/>
        </p:nvCxnSpPr>
        <p:spPr>
          <a:xfrm>
            <a:off x="1777141" y="3278876"/>
            <a:ext cx="104148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4">
            <a:extLst>
              <a:ext uri="{FF2B5EF4-FFF2-40B4-BE49-F238E27FC236}">
                <a16:creationId xmlns:a16="http://schemas.microsoft.com/office/drawing/2014/main" id="{62543C09-D0BF-4157-B3E2-C722239D2CEB}"/>
              </a:ext>
            </a:extLst>
          </p:cNvPr>
          <p:cNvSpPr/>
          <p:nvPr/>
        </p:nvSpPr>
        <p:spPr>
          <a:xfrm>
            <a:off x="1777141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90787898-719D-49F1-911E-C922ED06D608}"/>
              </a:ext>
            </a:extLst>
          </p:cNvPr>
          <p:cNvSpPr txBox="1"/>
          <p:nvPr/>
        </p:nvSpPr>
        <p:spPr>
          <a:xfrm>
            <a:off x="1587725" y="2609631"/>
            <a:ext cx="50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inea-basic-10" panose="02000509000000000000" pitchFamily="49" charset="0"/>
              </a:rPr>
              <a:t>Z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" name="Прямая соединительная линия 36">
            <a:extLst>
              <a:ext uri="{FF2B5EF4-FFF2-40B4-BE49-F238E27FC236}">
                <a16:creationId xmlns:a16="http://schemas.microsoft.com/office/drawing/2014/main" id="{3710F56A-1B2D-472D-9704-AA5961DAB76D}"/>
              </a:ext>
            </a:extLst>
          </p:cNvPr>
          <p:cNvCxnSpPr>
            <a:cxnSpLocks/>
          </p:cNvCxnSpPr>
          <p:nvPr/>
        </p:nvCxnSpPr>
        <p:spPr>
          <a:xfrm flipV="1">
            <a:off x="3812380" y="3278877"/>
            <a:ext cx="0" cy="181959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39">
            <a:extLst>
              <a:ext uri="{FF2B5EF4-FFF2-40B4-BE49-F238E27FC236}">
                <a16:creationId xmlns:a16="http://schemas.microsoft.com/office/drawing/2014/main" id="{996932DC-5038-4371-BDAD-B76565AD9289}"/>
              </a:ext>
            </a:extLst>
          </p:cNvPr>
          <p:cNvSpPr/>
          <p:nvPr/>
        </p:nvSpPr>
        <p:spPr>
          <a:xfrm>
            <a:off x="3746348" y="3218335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40">
            <a:extLst>
              <a:ext uri="{FF2B5EF4-FFF2-40B4-BE49-F238E27FC236}">
                <a16:creationId xmlns:a16="http://schemas.microsoft.com/office/drawing/2014/main" id="{305E4418-3A7C-4FD2-83FF-3DDC70299B00}"/>
              </a:ext>
            </a:extLst>
          </p:cNvPr>
          <p:cNvSpPr txBox="1"/>
          <p:nvPr/>
        </p:nvSpPr>
        <p:spPr>
          <a:xfrm>
            <a:off x="3476227" y="2586570"/>
            <a:ext cx="66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one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34FD69F7-0187-44A8-BFC6-3AA1BE78AE99}"/>
              </a:ext>
            </a:extLst>
          </p:cNvPr>
          <p:cNvSpPr txBox="1"/>
          <p:nvPr/>
        </p:nvSpPr>
        <p:spPr>
          <a:xfrm>
            <a:off x="4052185" y="3484429"/>
            <a:ext cx="2251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</a:t>
            </a:r>
            <a:endParaRPr lang="ru-RU" sz="1000" spc="300" dirty="0"/>
          </a:p>
        </p:txBody>
      </p:sp>
      <p:cxnSp>
        <p:nvCxnSpPr>
          <p:cNvPr id="12" name="Прямая соединительная линия 44">
            <a:extLst>
              <a:ext uri="{FF2B5EF4-FFF2-40B4-BE49-F238E27FC236}">
                <a16:creationId xmlns:a16="http://schemas.microsoft.com/office/drawing/2014/main" id="{2DACBD78-E273-44C1-BA25-499709F5F2DF}"/>
              </a:ext>
            </a:extLst>
          </p:cNvPr>
          <p:cNvCxnSpPr>
            <a:cxnSpLocks/>
          </p:cNvCxnSpPr>
          <p:nvPr/>
        </p:nvCxnSpPr>
        <p:spPr>
          <a:xfrm flipV="1">
            <a:off x="6384704" y="3278876"/>
            <a:ext cx="1" cy="25672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5">
            <a:extLst>
              <a:ext uri="{FF2B5EF4-FFF2-40B4-BE49-F238E27FC236}">
                <a16:creationId xmlns:a16="http://schemas.microsoft.com/office/drawing/2014/main" id="{AAAF3083-CDFC-48C2-8732-18FE6CC2B344}"/>
              </a:ext>
            </a:extLst>
          </p:cNvPr>
          <p:cNvSpPr txBox="1"/>
          <p:nvPr/>
        </p:nvSpPr>
        <p:spPr>
          <a:xfrm>
            <a:off x="6054661" y="2586570"/>
            <a:ext cx="66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two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Овал 48">
            <a:extLst>
              <a:ext uri="{FF2B5EF4-FFF2-40B4-BE49-F238E27FC236}">
                <a16:creationId xmlns:a16="http://schemas.microsoft.com/office/drawing/2014/main" id="{8CA6B5FD-7BB5-4CAB-8A8D-BAB923622E4D}"/>
              </a:ext>
            </a:extLst>
          </p:cNvPr>
          <p:cNvSpPr/>
          <p:nvPr/>
        </p:nvSpPr>
        <p:spPr>
          <a:xfrm>
            <a:off x="6320535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25">
            <a:extLst>
              <a:ext uri="{FF2B5EF4-FFF2-40B4-BE49-F238E27FC236}">
                <a16:creationId xmlns:a16="http://schemas.microsoft.com/office/drawing/2014/main" id="{FC4B1D5B-CC7B-4CB1-B4DD-193F388A4F9F}"/>
              </a:ext>
            </a:extLst>
          </p:cNvPr>
          <p:cNvCxnSpPr>
            <a:cxnSpLocks/>
          </p:cNvCxnSpPr>
          <p:nvPr/>
        </p:nvCxnSpPr>
        <p:spPr>
          <a:xfrm flipV="1">
            <a:off x="9023058" y="3278876"/>
            <a:ext cx="0" cy="181629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26">
            <a:extLst>
              <a:ext uri="{FF2B5EF4-FFF2-40B4-BE49-F238E27FC236}">
                <a16:creationId xmlns:a16="http://schemas.microsoft.com/office/drawing/2014/main" id="{077E8A8F-FBD1-41F3-854F-C83891412755}"/>
              </a:ext>
            </a:extLst>
          </p:cNvPr>
          <p:cNvSpPr/>
          <p:nvPr/>
        </p:nvSpPr>
        <p:spPr>
          <a:xfrm>
            <a:off x="8963648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F654A194-A042-49C4-AA5C-B60A183CEE4A}"/>
              </a:ext>
            </a:extLst>
          </p:cNvPr>
          <p:cNvSpPr txBox="1"/>
          <p:nvPr/>
        </p:nvSpPr>
        <p:spPr>
          <a:xfrm>
            <a:off x="8670392" y="2586570"/>
            <a:ext cx="705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three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2C2E05F0-2B9A-4D27-8A30-C4DD3005EF80}"/>
              </a:ext>
            </a:extLst>
          </p:cNvPr>
          <p:cNvSpPr txBox="1"/>
          <p:nvPr/>
        </p:nvSpPr>
        <p:spPr>
          <a:xfrm>
            <a:off x="6624514" y="3484429"/>
            <a:ext cx="21871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Fras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</a:t>
            </a:r>
            <a:r>
              <a:rPr lang="en-US" sz="1000" spc="300" dirty="0">
                <a:latin typeface="Montserrat Light" panose="00000400000000000000" pitchFamily="50" charset="0"/>
              </a:rPr>
              <a:t>.</a:t>
            </a:r>
            <a:endParaRPr lang="ru-RU" sz="1000" spc="300" dirty="0"/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CC2F5BF5-FA8F-4BCC-8E04-47E8AB6AB2C5}"/>
              </a:ext>
            </a:extLst>
          </p:cNvPr>
          <p:cNvSpPr txBox="1"/>
          <p:nvPr/>
        </p:nvSpPr>
        <p:spPr>
          <a:xfrm>
            <a:off x="9236663" y="3488863"/>
            <a:ext cx="2223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</a:t>
            </a:r>
            <a:endParaRPr lang="ru-RU" sz="1000" spc="300" dirty="0"/>
          </a:p>
        </p:txBody>
      </p:sp>
      <p:cxnSp>
        <p:nvCxnSpPr>
          <p:cNvPr id="21" name="Прямая соединительная линия 10">
            <a:extLst>
              <a:ext uri="{FF2B5EF4-FFF2-40B4-BE49-F238E27FC236}">
                <a16:creationId xmlns:a16="http://schemas.microsoft.com/office/drawing/2014/main" id="{B635C533-184E-4FB8-A8A9-6AA8E408C6F9}"/>
              </a:ext>
            </a:extLst>
          </p:cNvPr>
          <p:cNvCxnSpPr>
            <a:cxnSpLocks/>
          </p:cNvCxnSpPr>
          <p:nvPr/>
        </p:nvCxnSpPr>
        <p:spPr>
          <a:xfrm>
            <a:off x="3812380" y="5095175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51">
            <a:extLst>
              <a:ext uri="{FF2B5EF4-FFF2-40B4-BE49-F238E27FC236}">
                <a16:creationId xmlns:a16="http://schemas.microsoft.com/office/drawing/2014/main" id="{CAA12AA4-2E86-4554-BD72-178DA3F5DA39}"/>
              </a:ext>
            </a:extLst>
          </p:cNvPr>
          <p:cNvCxnSpPr>
            <a:cxnSpLocks/>
          </p:cNvCxnSpPr>
          <p:nvPr/>
        </p:nvCxnSpPr>
        <p:spPr>
          <a:xfrm>
            <a:off x="6384704" y="5846164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52">
            <a:extLst>
              <a:ext uri="{FF2B5EF4-FFF2-40B4-BE49-F238E27FC236}">
                <a16:creationId xmlns:a16="http://schemas.microsoft.com/office/drawing/2014/main" id="{D67C3531-9103-4BD6-8A7C-BC18820C24D4}"/>
              </a:ext>
            </a:extLst>
          </p:cNvPr>
          <p:cNvCxnSpPr>
            <a:cxnSpLocks/>
          </p:cNvCxnSpPr>
          <p:nvPr/>
        </p:nvCxnSpPr>
        <p:spPr>
          <a:xfrm>
            <a:off x="9023058" y="5096193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42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/>
      <p:bldP spid="9" grpId="0" animBg="1"/>
      <p:bldP spid="10" grpId="0"/>
      <p:bldP spid="11" grpId="0"/>
      <p:bldP spid="13" grpId="0"/>
      <p:bldP spid="14" grpId="0" animBg="1"/>
      <p:bldP spid="16" grpId="0" animBg="1"/>
      <p:bldP spid="17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5337274" y="-402868"/>
            <a:ext cx="1960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  <a:latin typeface="Boeticher Regular" pitchFamily="50" charset="0"/>
              </a:rPr>
              <a:t>teaser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5E757777-5E71-4FE2-A81C-474EC11F6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66" y="616989"/>
            <a:ext cx="12628940" cy="447868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9F3752C-B24E-42E7-AB7C-B6ADCAA60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55" y="612795"/>
            <a:ext cx="12628940" cy="447868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F8C886D-C8AE-4CC1-890B-7AC8CB1F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77" y="2699319"/>
            <a:ext cx="12628940" cy="44786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E9EAA8-C080-43B0-B13F-4C957425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1319" y="2589832"/>
            <a:ext cx="12628940" cy="447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7919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D97F647-062C-47B0-AB14-F7CF1B0C1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5456541" y="-2171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BCF69B6-DE89-4388-9AA1-D5000F36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-1331099" y="3244113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A202A1-7148-49A1-B8BE-9D0469BE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8531359" y="915059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F71E4C-4E49-46E7-98F7-F803EBC2DBFC}"/>
              </a:ext>
            </a:extLst>
          </p:cNvPr>
          <p:cNvSpPr txBox="1"/>
          <p:nvPr/>
        </p:nvSpPr>
        <p:spPr>
          <a:xfrm>
            <a:off x="2008193" y="289901"/>
            <a:ext cx="76803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M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uchas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g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racias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47D2B92-78CA-4592-9D19-FB6C8E60BFE2}"/>
              </a:ext>
            </a:extLst>
          </p:cNvPr>
          <p:cNvSpPr txBox="1"/>
          <p:nvPr/>
        </p:nvSpPr>
        <p:spPr>
          <a:xfrm>
            <a:off x="2901056" y="2136118"/>
            <a:ext cx="63898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or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e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scuchar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903046-147D-44C2-A378-F63E5F01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-1060877" y="48158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E3B2077-DE97-4AFE-A421-0251836B8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7292194" y="4231686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66BF347-D2FB-45E9-A770-2C25EE9A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664923" y="5164783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D1800AD-CC09-4F24-B620-023BDE9B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-3565579" y="-268690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F957470-0C8F-435C-8EB7-5F78C247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398947" y="2182245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3499992-C72A-46E6-941C-49011919F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72422" y="81234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7C361E0-88DE-49BC-935A-8AB246B7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2952515" y="2421971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0C694E-2E4A-409B-B88C-1A8117211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16" y="4498920"/>
            <a:ext cx="1183756" cy="665863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CFA124F8-5B6A-4AC7-8B74-08B2D11E0FA3}"/>
              </a:ext>
            </a:extLst>
          </p:cNvPr>
          <p:cNvSpPr txBox="1"/>
          <p:nvPr/>
        </p:nvSpPr>
        <p:spPr>
          <a:xfrm>
            <a:off x="4118008" y="3957458"/>
            <a:ext cx="4193777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@C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lap</a:t>
            </a: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ideoGames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758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0" name="Vista general de sección 29"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72000" y="31460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878A687-BC10-4CD6-8815-03CECAB37587}">
                    <psez:zmPr id="{A0F67603-8C0C-4616-B1CA-FB46B144BE51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0" name="Vista general de sección 2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0" y="314602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Vista general de sección 2"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207" y="7773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99E5FC-E72B-4792-BD2E-A9E8FFDBBACD}">
                    <psez:zmPr id="{2AAF50F9-71A7-4139-829A-8BEC2EC0C5D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Vista general de sección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207" y="77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Vista general de sección 4"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46120" y="7773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AA62EBA-3250-46A5-9FCE-0C71850D9BAC}">
                    <psez:zmPr id="{D5AB7AAC-EFD5-440A-A89E-1AEFCEDD564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Vista general de sección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46120" y="77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1466" y="447581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BF4926-E33C-4E92-AB5E-C1B2DB1DE559}">
                    <psez:zmPr id="{0EB7201F-4019-4DEC-A723-5DBB2A0E906B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Vista general de sección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1466" y="44758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963341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04BA98-B463-48D3-8367-566B9563B87A}"/>
              </a:ext>
            </a:extLst>
          </p:cNvPr>
          <p:cNvGrpSpPr/>
          <p:nvPr/>
        </p:nvGrpSpPr>
        <p:grpSpPr>
          <a:xfrm>
            <a:off x="676281" y="887478"/>
            <a:ext cx="9290541" cy="2252097"/>
            <a:chOff x="1885680" y="1408551"/>
            <a:chExt cx="9290541" cy="22520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71E4C-4E49-46E7-98F7-F803EBC2DBFC}"/>
                </a:ext>
              </a:extLst>
            </p:cNvPr>
            <p:cNvSpPr txBox="1"/>
            <p:nvPr/>
          </p:nvSpPr>
          <p:spPr>
            <a:xfrm>
              <a:off x="1885680" y="1408551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Captain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D5D1F19-FB98-47A8-BEDE-744AE55EF952}"/>
                </a:ext>
              </a:extLst>
            </p:cNvPr>
            <p:cNvSpPr txBox="1"/>
            <p:nvPr/>
          </p:nvSpPr>
          <p:spPr>
            <a:xfrm>
              <a:off x="4085561" y="2090988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 err="1">
                  <a:ln>
                    <a:solidFill>
                      <a:schemeClr val="bg1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brine</a:t>
              </a:r>
              <a:r>
                <a:rPr lang="es-ES" sz="9600" b="1" dirty="0" err="1">
                  <a:ln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tooth</a:t>
              </a:r>
              <a:endParaRPr lang="es-ES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44906" y="2818831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B75DDA7-A053-47FB-A4B4-F972C3BC0798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CAC93F9-1508-4EDA-AC79-AE756E9C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052D355D-EC82-4966-80B5-F6D8942F0FE3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56079B32-0A75-481D-8F18-A654C4CB0CA9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2560045" y="-46187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8070014" y="21739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10265418" y="0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0242254" y="2818831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10272781" y="5331600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5331000" y="26105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44906" y="5288339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4669055" y="4502250"/>
            <a:ext cx="2784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9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659624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4778185" y="26438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5382818" y="2634519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5965121" y="2653821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6570457" y="26438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178561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04BA98-B463-48D3-8367-566B9563B87A}"/>
              </a:ext>
            </a:extLst>
          </p:cNvPr>
          <p:cNvGrpSpPr/>
          <p:nvPr/>
        </p:nvGrpSpPr>
        <p:grpSpPr>
          <a:xfrm>
            <a:off x="676281" y="887478"/>
            <a:ext cx="9290541" cy="2252097"/>
            <a:chOff x="1885680" y="1408551"/>
            <a:chExt cx="9290541" cy="22520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71E4C-4E49-46E7-98F7-F803EBC2DBFC}"/>
                </a:ext>
              </a:extLst>
            </p:cNvPr>
            <p:cNvSpPr txBox="1"/>
            <p:nvPr/>
          </p:nvSpPr>
          <p:spPr>
            <a:xfrm>
              <a:off x="1885680" y="1408551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Captain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D5D1F19-FB98-47A8-BEDE-744AE55EF952}"/>
                </a:ext>
              </a:extLst>
            </p:cNvPr>
            <p:cNvSpPr txBox="1"/>
            <p:nvPr/>
          </p:nvSpPr>
          <p:spPr>
            <a:xfrm>
              <a:off x="4085561" y="2090988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 err="1">
                  <a:ln>
                    <a:solidFill>
                      <a:schemeClr val="bg1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brine</a:t>
              </a:r>
              <a:r>
                <a:rPr lang="es-ES" sz="9600" b="1" dirty="0" err="1">
                  <a:ln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tooth</a:t>
              </a:r>
              <a:endParaRPr lang="es-ES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44906" y="2818831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2560045" y="-46187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8070014" y="21739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10265418" y="0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0242254" y="2818831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10272781" y="5331600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5331000" y="26105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44906" y="5288339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518797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4102817" y="3169113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2899549" y="4806768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4376378" y="475868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6382766" y="47512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7806149" y="475868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D21E210-2038-43F3-A661-27F6B520DF81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0809AE5D-588C-4F31-84FE-44C0EC6E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AF88E450-9F7C-4335-8D46-E4FA53A93CA4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70" name="TextBox 10">
              <a:extLst>
                <a:ext uri="{FF2B5EF4-FFF2-40B4-BE49-F238E27FC236}">
                  <a16:creationId xmlns:a16="http://schemas.microsoft.com/office/drawing/2014/main" id="{279B77B7-D9A6-4D29-869F-1EAE2EB16548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sp>
        <p:nvSpPr>
          <p:cNvPr id="75" name="TextBox 10">
            <a:extLst>
              <a:ext uri="{FF2B5EF4-FFF2-40B4-BE49-F238E27FC236}">
                <a16:creationId xmlns:a16="http://schemas.microsoft.com/office/drawing/2014/main" id="{48031365-4172-465D-A299-F472B9921BCB}"/>
              </a:ext>
            </a:extLst>
          </p:cNvPr>
          <p:cNvSpPr txBox="1"/>
          <p:nvPr/>
        </p:nvSpPr>
        <p:spPr>
          <a:xfrm>
            <a:off x="4138647" y="4256846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Hito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latin typeface="Baskerville Old Face" panose="02020602080505020303" pitchFamily="18" charset="0"/>
              </a:rPr>
              <a:t>1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0090646-9FC3-42B6-9DD1-5399F8FF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3" y="-2023055"/>
            <a:ext cx="7134781" cy="68580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6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A7FB8-1593-45F7-A5C9-2661A2355D33}"/>
              </a:ext>
            </a:extLst>
          </p:cNvPr>
          <p:cNvSpPr txBox="1"/>
          <p:nvPr/>
        </p:nvSpPr>
        <p:spPr>
          <a:xfrm>
            <a:off x="2453193" y="3180545"/>
            <a:ext cx="1641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Number </a:t>
            </a:r>
            <a:r>
              <a:rPr lang="id-ID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52A461F4-EF76-4A03-87DC-1906D78E1AA0}"/>
              </a:ext>
            </a:extLst>
          </p:cNvPr>
          <p:cNvSpPr txBox="1"/>
          <p:nvPr/>
        </p:nvSpPr>
        <p:spPr>
          <a:xfrm>
            <a:off x="5580179" y="-511618"/>
            <a:ext cx="41649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narrativa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CEA75-D761-4D17-A9CB-06FE2317D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76" y="1909231"/>
            <a:ext cx="6675229" cy="49487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CCD657A-136F-4ACC-8018-70319147A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62" y="1804234"/>
            <a:ext cx="3847171" cy="3085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328416-9320-4504-9E09-8F4B53BE7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01" b="90667" l="5359" r="48229"/>
                    </a14:imgEffect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7" r="46412"/>
          <a:stretch>
            <a:fillRect/>
          </a:stretch>
        </p:blipFill>
        <p:spPr>
          <a:xfrm>
            <a:off x="-83545" y="562197"/>
            <a:ext cx="6533457" cy="6400800"/>
          </a:xfrm>
          <a:custGeom>
            <a:avLst/>
            <a:gdLst>
              <a:gd name="connsiteX0" fmla="*/ 945172 w 6533457"/>
              <a:gd name="connsiteY0" fmla="*/ 596966 h 6400800"/>
              <a:gd name="connsiteX1" fmla="*/ 1102707 w 6533457"/>
              <a:gd name="connsiteY1" fmla="*/ 754502 h 6400800"/>
              <a:gd name="connsiteX2" fmla="*/ 945172 w 6533457"/>
              <a:gd name="connsiteY2" fmla="*/ 912037 h 6400800"/>
              <a:gd name="connsiteX3" fmla="*/ 787637 w 6533457"/>
              <a:gd name="connsiteY3" fmla="*/ 754502 h 6400800"/>
              <a:gd name="connsiteX4" fmla="*/ 945172 w 6533457"/>
              <a:gd name="connsiteY4" fmla="*/ 596966 h 6400800"/>
              <a:gd name="connsiteX5" fmla="*/ 3399385 w 6533457"/>
              <a:gd name="connsiteY5" fmla="*/ 1 h 6400800"/>
              <a:gd name="connsiteX6" fmla="*/ 6019402 w 6533457"/>
              <a:gd name="connsiteY6" fmla="*/ 2620016 h 6400800"/>
              <a:gd name="connsiteX7" fmla="*/ 5813509 w 6533457"/>
              <a:gd name="connsiteY7" fmla="*/ 3639845 h 6400800"/>
              <a:gd name="connsiteX8" fmla="*/ 5729430 w 6533457"/>
              <a:gd name="connsiteY8" fmla="*/ 3814378 h 6400800"/>
              <a:gd name="connsiteX9" fmla="*/ 5826181 w 6533457"/>
              <a:gd name="connsiteY9" fmla="*/ 3860985 h 6400800"/>
              <a:gd name="connsiteX10" fmla="*/ 6533457 w 6533457"/>
              <a:gd name="connsiteY10" fmla="*/ 5049335 h 6400800"/>
              <a:gd name="connsiteX11" fmla="*/ 5181993 w 6533457"/>
              <a:gd name="connsiteY11" fmla="*/ 6400800 h 6400800"/>
              <a:gd name="connsiteX12" fmla="*/ 5173703 w 6533457"/>
              <a:gd name="connsiteY12" fmla="*/ 6400434 h 6400800"/>
              <a:gd name="connsiteX13" fmla="*/ 5173703 w 6533457"/>
              <a:gd name="connsiteY13" fmla="*/ 6400800 h 6400800"/>
              <a:gd name="connsiteX14" fmla="*/ 0 w 6533457"/>
              <a:gd name="connsiteY14" fmla="*/ 6400800 h 6400800"/>
              <a:gd name="connsiteX15" fmla="*/ 0 w 6533457"/>
              <a:gd name="connsiteY15" fmla="*/ 2769259 h 6400800"/>
              <a:gd name="connsiteX16" fmla="*/ 11755 w 6533457"/>
              <a:gd name="connsiteY16" fmla="*/ 2769259 h 6400800"/>
              <a:gd name="connsiteX17" fmla="*/ 16911 w 6533457"/>
              <a:gd name="connsiteY17" fmla="*/ 2714698 h 6400800"/>
              <a:gd name="connsiteX18" fmla="*/ 848554 w 6533457"/>
              <a:gd name="connsiteY18" fmla="*/ 1953310 h 6400800"/>
              <a:gd name="connsiteX19" fmla="*/ 868516 w 6533457"/>
              <a:gd name="connsiteY19" fmla="*/ 1952303 h 6400800"/>
              <a:gd name="connsiteX20" fmla="*/ 897160 w 6533457"/>
              <a:gd name="connsiteY20" fmla="*/ 1840903 h 6400800"/>
              <a:gd name="connsiteX21" fmla="*/ 3399385 w 6533457"/>
              <a:gd name="connsiteY21" fmla="*/ 1 h 6400800"/>
              <a:gd name="connsiteX22" fmla="*/ 5389252 w 6533457"/>
              <a:gd name="connsiteY22" fmla="*/ 0 h 6400800"/>
              <a:gd name="connsiteX23" fmla="*/ 5546787 w 6533457"/>
              <a:gd name="connsiteY23" fmla="*/ 157535 h 6400800"/>
              <a:gd name="connsiteX24" fmla="*/ 5389252 w 6533457"/>
              <a:gd name="connsiteY24" fmla="*/ 315070 h 6400800"/>
              <a:gd name="connsiteX25" fmla="*/ 5231717 w 6533457"/>
              <a:gd name="connsiteY25" fmla="*/ 157535 h 6400800"/>
              <a:gd name="connsiteX26" fmla="*/ 5389252 w 6533457"/>
              <a:gd name="connsiteY26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33457" h="6400800">
                <a:moveTo>
                  <a:pt x="945172" y="596966"/>
                </a:moveTo>
                <a:cubicBezTo>
                  <a:pt x="1032177" y="596966"/>
                  <a:pt x="1102707" y="667498"/>
                  <a:pt x="1102707" y="754502"/>
                </a:cubicBezTo>
                <a:cubicBezTo>
                  <a:pt x="1102707" y="841506"/>
                  <a:pt x="1032177" y="912037"/>
                  <a:pt x="945172" y="912037"/>
                </a:cubicBezTo>
                <a:cubicBezTo>
                  <a:pt x="858168" y="912037"/>
                  <a:pt x="787637" y="841506"/>
                  <a:pt x="787637" y="754502"/>
                </a:cubicBezTo>
                <a:cubicBezTo>
                  <a:pt x="787637" y="667498"/>
                  <a:pt x="858168" y="596966"/>
                  <a:pt x="945172" y="596966"/>
                </a:cubicBezTo>
                <a:close/>
                <a:moveTo>
                  <a:pt x="3399385" y="1"/>
                </a:moveTo>
                <a:cubicBezTo>
                  <a:pt x="4846381" y="1"/>
                  <a:pt x="6019402" y="1173022"/>
                  <a:pt x="6019402" y="2620016"/>
                </a:cubicBezTo>
                <a:cubicBezTo>
                  <a:pt x="6019402" y="2981765"/>
                  <a:pt x="5946088" y="3326390"/>
                  <a:pt x="5813509" y="3639845"/>
                </a:cubicBezTo>
                <a:lnTo>
                  <a:pt x="5729430" y="3814378"/>
                </a:lnTo>
                <a:lnTo>
                  <a:pt x="5826181" y="3860985"/>
                </a:lnTo>
                <a:cubicBezTo>
                  <a:pt x="6247466" y="4089842"/>
                  <a:pt x="6533457" y="4536190"/>
                  <a:pt x="6533457" y="5049335"/>
                </a:cubicBezTo>
                <a:cubicBezTo>
                  <a:pt x="6533457" y="5795729"/>
                  <a:pt x="5928387" y="6400800"/>
                  <a:pt x="5181993" y="6400800"/>
                </a:cubicBezTo>
                <a:lnTo>
                  <a:pt x="5173703" y="6400434"/>
                </a:lnTo>
                <a:lnTo>
                  <a:pt x="5173703" y="6400800"/>
                </a:lnTo>
                <a:lnTo>
                  <a:pt x="0" y="6400800"/>
                </a:lnTo>
                <a:lnTo>
                  <a:pt x="0" y="2769259"/>
                </a:lnTo>
                <a:lnTo>
                  <a:pt x="11755" y="2769259"/>
                </a:lnTo>
                <a:lnTo>
                  <a:pt x="16911" y="2714698"/>
                </a:lnTo>
                <a:cubicBezTo>
                  <a:pt x="94618" y="2309138"/>
                  <a:pt x="431512" y="1995664"/>
                  <a:pt x="848554" y="1953310"/>
                </a:cubicBezTo>
                <a:lnTo>
                  <a:pt x="868516" y="1952303"/>
                </a:lnTo>
                <a:lnTo>
                  <a:pt x="897160" y="1840903"/>
                </a:lnTo>
                <a:cubicBezTo>
                  <a:pt x="1228885" y="774378"/>
                  <a:pt x="2223702" y="1"/>
                  <a:pt x="3399385" y="1"/>
                </a:cubicBezTo>
                <a:close/>
                <a:moveTo>
                  <a:pt x="5389252" y="0"/>
                </a:moveTo>
                <a:cubicBezTo>
                  <a:pt x="5476256" y="0"/>
                  <a:pt x="5546787" y="70531"/>
                  <a:pt x="5546787" y="157535"/>
                </a:cubicBezTo>
                <a:cubicBezTo>
                  <a:pt x="5546787" y="244539"/>
                  <a:pt x="5476256" y="315070"/>
                  <a:pt x="5389252" y="315070"/>
                </a:cubicBezTo>
                <a:cubicBezTo>
                  <a:pt x="5302248" y="315070"/>
                  <a:pt x="5231717" y="244539"/>
                  <a:pt x="5231717" y="157535"/>
                </a:cubicBezTo>
                <a:cubicBezTo>
                  <a:pt x="5231717" y="70531"/>
                  <a:pt x="5302248" y="0"/>
                  <a:pt x="538925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33000"/>
              </a:prstClr>
            </a:outerShdw>
          </a:effectLst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BFE2B58D-2FEB-4679-8A52-5B2DB1049B41}"/>
              </a:ext>
            </a:extLst>
          </p:cNvPr>
          <p:cNvSpPr txBox="1"/>
          <p:nvPr/>
        </p:nvSpPr>
        <p:spPr>
          <a:xfrm>
            <a:off x="1755322" y="1126408"/>
            <a:ext cx="3198311" cy="132343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W </a:t>
            </a:r>
            <a:r>
              <a:rPr lang="en-US" sz="8000" b="1" dirty="0" err="1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W</a:t>
            </a:r>
            <a:r>
              <a:rPr lang="en-US" sz="8000" b="1" dirty="0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 II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A0E9FB3C-92CD-42AD-A6D6-ADD7BBB30118}"/>
              </a:ext>
            </a:extLst>
          </p:cNvPr>
          <p:cNvSpPr txBox="1"/>
          <p:nvPr/>
        </p:nvSpPr>
        <p:spPr>
          <a:xfrm>
            <a:off x="2839250" y="3321042"/>
            <a:ext cx="2521844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F</a:t>
            </a:r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ISHLER</a:t>
            </a:r>
            <a:endParaRPr lang="en-US" sz="7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C0EEF81-074B-4AEB-8717-73C53A6486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4749425">
            <a:off x="7132725" y="4439867"/>
            <a:ext cx="603955" cy="147071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A93EDE7-3DD6-4B49-B36C-1F04ACBD2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6240">
            <a:off x="10553562" y="4077935"/>
            <a:ext cx="1055493" cy="147071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D06B36E-CE41-4EB8-9E72-8797FC1EC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2868">
            <a:off x="9996546" y="5390682"/>
            <a:ext cx="1055493" cy="147071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194F5A9-D235-4EB5-B6B5-5DB2EE173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" y="5527069"/>
            <a:ext cx="6571465" cy="662489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4ED8795F-4338-4A42-9AF9-BCBDC1E5C287}"/>
              </a:ext>
            </a:extLst>
          </p:cNvPr>
          <p:cNvSpPr txBox="1"/>
          <p:nvPr/>
        </p:nvSpPr>
        <p:spPr>
          <a:xfrm rot="21022356">
            <a:off x="8341986" y="4231737"/>
            <a:ext cx="155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askerville Old Face" panose="02020602080505020303" pitchFamily="18" charset="0"/>
              </a:rPr>
              <a:t>Yalta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E8AE7B1-9471-4DD4-ADFE-BB78E3C34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063">
            <a:off x="6877561" y="2010701"/>
            <a:ext cx="1575712" cy="1070676"/>
          </a:xfrm>
          <a:prstGeom prst="rect">
            <a:avLst/>
          </a:prstGeom>
        </p:spPr>
      </p:pic>
      <p:sp>
        <p:nvSpPr>
          <p:cNvPr id="36" name="TextBox 2">
            <a:extLst>
              <a:ext uri="{FF2B5EF4-FFF2-40B4-BE49-F238E27FC236}">
                <a16:creationId xmlns:a16="http://schemas.microsoft.com/office/drawing/2014/main" id="{5FA174A1-B506-4DA0-AADA-53ACC274F5C6}"/>
              </a:ext>
            </a:extLst>
          </p:cNvPr>
          <p:cNvSpPr txBox="1"/>
          <p:nvPr/>
        </p:nvSpPr>
        <p:spPr>
          <a:xfrm>
            <a:off x="332674" y="3366139"/>
            <a:ext cx="2468946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</a:t>
            </a:r>
            <a:r>
              <a:rPr lang="en-US" sz="44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ein    |</a:t>
            </a:r>
            <a:endParaRPr lang="en-US" sz="7200" b="1" dirty="0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18978E-D849-4347-8527-053937C53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584" y="2381964"/>
            <a:ext cx="4094264" cy="38936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8176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71">
            <a:extLst>
              <a:ext uri="{FF2B5EF4-FFF2-40B4-BE49-F238E27FC236}">
                <a16:creationId xmlns:a16="http://schemas.microsoft.com/office/drawing/2014/main" id="{1A19ECD1-398A-48EB-B8B6-2059B8BBDA26}"/>
              </a:ext>
            </a:extLst>
          </p:cNvPr>
          <p:cNvSpPr/>
          <p:nvPr/>
        </p:nvSpPr>
        <p:spPr>
          <a:xfrm>
            <a:off x="4412263" y="2669786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67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0" name="Freeform 71">
            <a:extLst>
              <a:ext uri="{FF2B5EF4-FFF2-40B4-BE49-F238E27FC236}">
                <a16:creationId xmlns:a16="http://schemas.microsoft.com/office/drawing/2014/main" id="{6E42C83A-F576-43FF-AE04-F2CEF3B846A0}"/>
              </a:ext>
            </a:extLst>
          </p:cNvPr>
          <p:cNvSpPr/>
          <p:nvPr/>
        </p:nvSpPr>
        <p:spPr>
          <a:xfrm rot="5400000">
            <a:off x="6260428" y="2669787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1" name="Freeform 71">
            <a:extLst>
              <a:ext uri="{FF2B5EF4-FFF2-40B4-BE49-F238E27FC236}">
                <a16:creationId xmlns:a16="http://schemas.microsoft.com/office/drawing/2014/main" id="{273273A5-A536-4A87-B91F-3FBE129A82A8}"/>
              </a:ext>
            </a:extLst>
          </p:cNvPr>
          <p:cNvSpPr/>
          <p:nvPr/>
        </p:nvSpPr>
        <p:spPr>
          <a:xfrm flipV="1">
            <a:off x="4412262" y="4533648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2" name="Freeform 71">
            <a:extLst>
              <a:ext uri="{FF2B5EF4-FFF2-40B4-BE49-F238E27FC236}">
                <a16:creationId xmlns:a16="http://schemas.microsoft.com/office/drawing/2014/main" id="{4D3657FC-6F48-445F-96A3-3F9324B3530A}"/>
              </a:ext>
            </a:extLst>
          </p:cNvPr>
          <p:cNvSpPr/>
          <p:nvPr/>
        </p:nvSpPr>
        <p:spPr>
          <a:xfrm rot="16200000" flipV="1">
            <a:off x="6268746" y="4533648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A9AAA6C-F316-4228-90EB-2132633BB004}"/>
              </a:ext>
            </a:extLst>
          </p:cNvPr>
          <p:cNvGrpSpPr/>
          <p:nvPr/>
        </p:nvGrpSpPr>
        <p:grpSpPr>
          <a:xfrm>
            <a:off x="4071932" y="2701947"/>
            <a:ext cx="3830162" cy="2686092"/>
            <a:chOff x="4471746" y="2689247"/>
            <a:chExt cx="3830162" cy="26860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4DF21B-7FB3-41F3-B533-956A5CE4E778}"/>
                </a:ext>
              </a:extLst>
            </p:cNvPr>
            <p:cNvSpPr/>
            <p:nvPr/>
          </p:nvSpPr>
          <p:spPr>
            <a:xfrm>
              <a:off x="5358464" y="3494313"/>
              <a:ext cx="813045" cy="70788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2D</a:t>
              </a: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62866978-A313-4312-93EA-FBBB2DE2DD35}"/>
                </a:ext>
              </a:extLst>
            </p:cNvPr>
            <p:cNvSpPr/>
            <p:nvPr/>
          </p:nvSpPr>
          <p:spPr>
            <a:xfrm>
              <a:off x="6660242" y="2689247"/>
              <a:ext cx="1593721" cy="107721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P</a:t>
              </a:r>
              <a:r>
                <a:rPr lang="en-US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ixel</a:t>
              </a:r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 </a:t>
              </a:r>
            </a:p>
            <a:p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a</a:t>
              </a:r>
              <a:r>
                <a:rPr lang="en-US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rt</a:t>
              </a:r>
              <a:endPara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9B146CE9-7C5E-4BE7-B9BE-A54CE3220EDB}"/>
                </a:ext>
              </a:extLst>
            </p:cNvPr>
            <p:cNvSpPr/>
            <p:nvPr/>
          </p:nvSpPr>
          <p:spPr>
            <a:xfrm>
              <a:off x="6920265" y="3501892"/>
              <a:ext cx="1381643" cy="95410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8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N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autical</a:t>
              </a:r>
              <a:r>
                <a:rPr lang="en-US" sz="28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T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heme</a:t>
              </a:r>
              <a:endPara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82B68948-E578-46B8-BF8F-96D2C6B34C1E}"/>
                </a:ext>
              </a:extLst>
            </p:cNvPr>
            <p:cNvSpPr/>
            <p:nvPr/>
          </p:nvSpPr>
          <p:spPr>
            <a:xfrm>
              <a:off x="4471746" y="4913674"/>
              <a:ext cx="1899638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4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D</a:t>
              </a:r>
              <a:r>
                <a:rPr lang="en-US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inamica</a:t>
              </a:r>
              <a:endPara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85FD40F6-7113-4E8B-A2F9-627B9D4C9C26}"/>
                </a:ext>
              </a:extLst>
            </p:cNvPr>
            <p:cNvSpPr/>
            <p:nvPr/>
          </p:nvSpPr>
          <p:spPr>
            <a:xfrm>
              <a:off x="6224605" y="4711098"/>
              <a:ext cx="1899638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4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m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ecanicas</a:t>
              </a:r>
              <a:endPara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9A1AFB-F535-41D2-B7EF-8476912E4E85}"/>
              </a:ext>
            </a:extLst>
          </p:cNvPr>
          <p:cNvSpPr txBox="1"/>
          <p:nvPr/>
        </p:nvSpPr>
        <p:spPr>
          <a:xfrm>
            <a:off x="4605888" y="-158150"/>
            <a:ext cx="3437159" cy="156966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Q</a:t>
            </a:r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ué</a:t>
            </a:r>
            <a:r>
              <a:rPr lang="en-US" sz="6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es?</a:t>
            </a:r>
            <a:endParaRPr lang="en-US" sz="9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193F35E-55A3-4851-8DBD-F0240E6B7E50}"/>
              </a:ext>
            </a:extLst>
          </p:cNvPr>
          <p:cNvGrpSpPr/>
          <p:nvPr/>
        </p:nvGrpSpPr>
        <p:grpSpPr>
          <a:xfrm>
            <a:off x="1987407" y="708595"/>
            <a:ext cx="8395492" cy="2028643"/>
            <a:chOff x="629823" y="741556"/>
            <a:chExt cx="8395492" cy="2028643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38F0379C-4809-4B39-98F9-068DAB52EBE1}"/>
                </a:ext>
              </a:extLst>
            </p:cNvPr>
            <p:cNvSpPr txBox="1"/>
            <p:nvPr/>
          </p:nvSpPr>
          <p:spPr>
            <a:xfrm>
              <a:off x="629823" y="1015873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Captain</a:t>
              </a:r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99602F0-6182-455D-BB69-EB473AEF9E67}"/>
                </a:ext>
              </a:extLst>
            </p:cNvPr>
            <p:cNvSpPr txBox="1"/>
            <p:nvPr/>
          </p:nvSpPr>
          <p:spPr>
            <a:xfrm>
              <a:off x="1934655" y="741556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8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r>
                <a:rPr lang="es-ES" sz="5400" dirty="0" err="1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brine</a:t>
              </a:r>
              <a:r>
                <a:rPr lang="es-ES" sz="54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tooth</a:t>
              </a: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B754EE68-8D6D-4AD6-8D74-6D320174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490" y="111807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5481EC7-0F0C-4ED5-9BC0-09E97B56C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3559" y="-160206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97000"/>
              </a:srgbClr>
            </a:outerShdw>
            <a:reflection stA="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FC31BBA-D1B3-4457-A416-3DF70B58B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52520" y="3806968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9E6CD15-9D22-4AC4-8C95-9585FFAB1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1049">
            <a:off x="7251234" y="2786163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AA8393B-A737-4FC2-8EF6-204655453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33" y="4773448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F6776B0-2D26-4698-87C1-B183D7C4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5188" y="7831531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BF00663A-3355-40F6-9BB5-8B41F0CBD8C1}"/>
              </a:ext>
            </a:extLst>
          </p:cNvPr>
          <p:cNvSpPr txBox="1"/>
          <p:nvPr/>
        </p:nvSpPr>
        <p:spPr>
          <a:xfrm>
            <a:off x="1099884" y="3479358"/>
            <a:ext cx="1904689" cy="1077218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Scroll</a:t>
            </a:r>
          </a:p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Lateral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Vista general de sección 3"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1615970"/>
                  </p:ext>
                </p:extLst>
              </p:nvPr>
            </p:nvGraphicFramePr>
            <p:xfrm>
              <a:off x="8022305" y="948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A64A102-2BE4-41B0-9D64-16882A7DD733}">
                    <psez:zmPr id="{F78DDDE3-9415-4D6C-B329-E669D1D6CF46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Vista general de sección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22305" y="94894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91589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9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4" presetID="2" presetClass="entr" presetSubtype="3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2" presetClass="entr" presetSubtype="6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933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3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2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7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4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933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" grpId="0"/>
          <p:bldP spid="33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3C5B87-9D01-48D1-A1FD-AAD145A7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12" y="2205331"/>
            <a:ext cx="32004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2D144F-F604-4A4E-936A-9CD438241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776" y="906244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631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1270-8FC7-457E-AD21-F5B250A31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47" y="-857561"/>
            <a:ext cx="8444610" cy="854057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947E89-6AC2-4B8E-9EA1-2937AC743813}"/>
              </a:ext>
            </a:extLst>
          </p:cNvPr>
          <p:cNvSpPr/>
          <p:nvPr/>
        </p:nvSpPr>
        <p:spPr>
          <a:xfrm>
            <a:off x="-2825591" y="-709054"/>
            <a:ext cx="15463236" cy="937260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7E5F00-9665-4910-A281-C9CC691ADD57}"/>
              </a:ext>
            </a:extLst>
          </p:cNvPr>
          <p:cNvSpPr/>
          <p:nvPr/>
        </p:nvSpPr>
        <p:spPr>
          <a:xfrm>
            <a:off x="1161286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0A003D-A63E-41A5-925C-1F2B2DCD3665}"/>
              </a:ext>
            </a:extLst>
          </p:cNvPr>
          <p:cNvSpPr/>
          <p:nvPr/>
        </p:nvSpPr>
        <p:spPr>
          <a:xfrm>
            <a:off x="4819073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5C403-1B41-426C-970D-56A58890DA1E}"/>
              </a:ext>
            </a:extLst>
          </p:cNvPr>
          <p:cNvSpPr/>
          <p:nvPr/>
        </p:nvSpPr>
        <p:spPr>
          <a:xfrm>
            <a:off x="8476860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FBA6D5-97E6-4338-8C2B-B40F2CC0E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1327500" y="1587431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F3336396-A917-4E01-A547-7B92AEACE1E2}"/>
              </a:ext>
            </a:extLst>
          </p:cNvPr>
          <p:cNvSpPr txBox="1"/>
          <p:nvPr/>
        </p:nvSpPr>
        <p:spPr>
          <a:xfrm>
            <a:off x="1373387" y="3614055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F66F982-C94C-47E8-ABE3-E7368F3A7017}"/>
              </a:ext>
            </a:extLst>
          </p:cNvPr>
          <p:cNvSpPr txBox="1"/>
          <p:nvPr/>
        </p:nvSpPr>
        <p:spPr>
          <a:xfrm>
            <a:off x="4563438" y="3614056"/>
            <a:ext cx="3227167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Habilidades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DE114-8B0A-4D0E-AC7B-47E25C443486}"/>
              </a:ext>
            </a:extLst>
          </p:cNvPr>
          <p:cNvSpPr txBox="1"/>
          <p:nvPr/>
        </p:nvSpPr>
        <p:spPr>
          <a:xfrm>
            <a:off x="8737059" y="3614055"/>
            <a:ext cx="2908168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CB6AB340-C350-45B8-A355-2CF6EB79A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5006488" y="1627018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B653E6A1-A6EC-4667-AC3F-F1565FAF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8653389" y="1578577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EF78EEC5-B498-4558-9F5D-9D716A893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376140"/>
                  </p:ext>
                </p:extLst>
              </p:nvPr>
            </p:nvGraphicFramePr>
            <p:xfrm>
              <a:off x="1724852" y="2234819"/>
              <a:ext cx="1269581" cy="714140"/>
            </p:xfrm>
            <a:graphic>
              <a:graphicData uri="http://schemas.microsoft.com/office/powerpoint/2016/sectionzoom">
                <psez:sectionZm>
                  <psez:sectionZmObj sectionId="{7ABA5F95-315B-42D8-ACA6-803CA3A7C77E}">
                    <psez:zmPr id="{B1A9CBBA-62C6-4B1B-B877-B47519E6193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9581" cy="7141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Vista general de sección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F78EEC5-B498-4558-9F5D-9D716A893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4852" y="2234819"/>
                <a:ext cx="1269581" cy="7141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8B05656-95D5-408D-B542-E4BB0C97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04" y="4557757"/>
            <a:ext cx="1635328" cy="1544791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83BCB53-BBD4-435C-85C4-DA108DF0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96" y="4761638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Vista general de sección 9">
                <a:extLst>
                  <a:ext uri="{FF2B5EF4-FFF2-40B4-BE49-F238E27FC236}">
                    <a16:creationId xmlns:a16="http://schemas.microsoft.com/office/drawing/2014/main" id="{4E7A75BC-4189-406E-925D-57D7FD693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5113988"/>
                  </p:ext>
                </p:extLst>
              </p:nvPr>
            </p:nvGraphicFramePr>
            <p:xfrm>
              <a:off x="5386243" y="2283954"/>
              <a:ext cx="1267113" cy="712751"/>
            </p:xfrm>
            <a:graphic>
              <a:graphicData uri="http://schemas.microsoft.com/office/powerpoint/2016/sectionzoom">
                <psez:sectionZm>
                  <psez:sectionZmObj sectionId="{871F3F5C-5998-4BE1-9BB6-3745943C175D}">
                    <psez:zmPr id="{C54DEFCF-1885-4B72-8C0D-AC9053C32308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7113" cy="7127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Vista general de sección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E7A75BC-4189-406E-925D-57D7FD693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6243" y="2283954"/>
                <a:ext cx="1267113" cy="7127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Vista general de sección 13">
                <a:extLst>
                  <a:ext uri="{FF2B5EF4-FFF2-40B4-BE49-F238E27FC236}">
                    <a16:creationId xmlns:a16="http://schemas.microsoft.com/office/drawing/2014/main" id="{A7B0B7EA-C877-450E-A3FD-C5BB231BCC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275551"/>
                  </p:ext>
                </p:extLst>
              </p:nvPr>
            </p:nvGraphicFramePr>
            <p:xfrm>
              <a:off x="8972831" y="2253841"/>
              <a:ext cx="1374180" cy="772976"/>
            </p:xfrm>
            <a:graphic>
              <a:graphicData uri="http://schemas.microsoft.com/office/powerpoint/2016/sectionzoom">
                <psez:sectionZm>
                  <psez:sectionZmObj sectionId="{FDA215D0-D020-4C5F-898A-4FC5FD3415AE}">
                    <psez:zmPr id="{FE2CFACE-FB7B-4AEE-A9A3-87D5FF0DD05D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4180" cy="772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Vista general de sección 1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7B0B7EA-C877-450E-A3FD-C5BB231BCC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72831" y="2253841"/>
                <a:ext cx="1374180" cy="772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2934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3.33333E-6 C 0.0004 -3.33333E-6 0.0017 0.00186 0.0017 0.0044 C 0.0017 0.00695 0.0004 0.00926 -0.00117 0.00926 C -0.00247 0.00926 -0.00312 0.00695 -0.00312 0.0044 C -0.00312 0.00186 -0.00247 -3.33333E-6 -0.00117 -3.3333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1250051" y="1259175"/>
            <a:ext cx="10314420" cy="433965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Engraving</a:t>
            </a:r>
          </a:p>
          <a:p>
            <a:pPr algn="ctr"/>
            <a:r>
              <a:rPr lang="en-US" sz="13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vintage</a:t>
            </a:r>
          </a:p>
        </p:txBody>
      </p:sp>
    </p:spTree>
    <p:extLst>
      <p:ext uri="{BB962C8B-B14F-4D97-AF65-F5344CB8AC3E}">
        <p14:creationId xmlns:p14="http://schemas.microsoft.com/office/powerpoint/2010/main" val="380171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CDFF"/>
      </a:accent1>
      <a:accent2>
        <a:srgbClr val="00BBFE"/>
      </a:accent2>
      <a:accent3>
        <a:srgbClr val="00B0F0"/>
      </a:accent3>
      <a:accent4>
        <a:srgbClr val="00A4DE"/>
      </a:accent4>
      <a:accent5>
        <a:srgbClr val="5B9BD5"/>
      </a:accent5>
      <a:accent6>
        <a:srgbClr val="00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324</Words>
  <Application>Microsoft Office PowerPoint</Application>
  <PresentationFormat>Panorámica</PresentationFormat>
  <Paragraphs>121</Paragraphs>
  <Slides>16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</vt:lpstr>
      <vt:lpstr>Baskerville Old Face</vt:lpstr>
      <vt:lpstr>Boeticher Regular</vt:lpstr>
      <vt:lpstr>Calibri</vt:lpstr>
      <vt:lpstr>linea-basic-10</vt:lpstr>
      <vt:lpstr>Montserrat</vt:lpstr>
      <vt:lpstr>Montserrat Light</vt:lpstr>
      <vt:lpstr>Segoe UI</vt:lpstr>
      <vt:lpstr>Segoe UI Light</vt:lpstr>
      <vt:lpstr>Stencil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Jose Daniel</cp:lastModifiedBy>
  <cp:revision>146</cp:revision>
  <dcterms:created xsi:type="dcterms:W3CDTF">2019-07-03T09:49:55Z</dcterms:created>
  <dcterms:modified xsi:type="dcterms:W3CDTF">2021-04-26T18:33:47Z</dcterms:modified>
</cp:coreProperties>
</file>